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080625" cy="7559675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686" y="90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02827A35-3419-43D5-A54A-3BE2F48D0DC9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‹Nr.›</a:t>
            </a:fld>
            <a:endParaRPr lang="de-D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6ED08A89-D866-4663-B18D-6D96BB4C873A}" type="slidenum">
              <a:rPr/>
              <a:pPr lvl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de-DE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27" y="7055697"/>
            <a:ext cx="10078000" cy="5039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982410"/>
            <a:ext cx="10078000" cy="705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256" y="836604"/>
            <a:ext cx="8316516" cy="3931031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818" spc="-55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9547" y="4911497"/>
            <a:ext cx="8316516" cy="1259946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646" cap="all" spc="220" baseline="0">
                <a:solidFill>
                  <a:schemeClr val="tx2"/>
                </a:solidFill>
                <a:latin typeface="+mj-lt"/>
              </a:defRPr>
            </a:lvl1pPr>
            <a:lvl2pPr marL="503972" indent="0" algn="ctr">
              <a:buNone/>
              <a:defRPr sz="2646"/>
            </a:lvl2pPr>
            <a:lvl3pPr marL="1007943" indent="0" algn="ctr">
              <a:buNone/>
              <a:defRPr sz="2646"/>
            </a:lvl3pPr>
            <a:lvl4pPr marL="1511915" indent="0" algn="ctr">
              <a:buNone/>
              <a:defRPr sz="2205"/>
            </a:lvl4pPr>
            <a:lvl5pPr marL="2015886" indent="0" algn="ctr">
              <a:buNone/>
              <a:defRPr sz="2205"/>
            </a:lvl5pPr>
            <a:lvl6pPr marL="2519858" indent="0" algn="ctr">
              <a:buNone/>
              <a:defRPr sz="2205"/>
            </a:lvl6pPr>
            <a:lvl7pPr marL="3023829" indent="0" algn="ctr">
              <a:buNone/>
              <a:defRPr sz="2205"/>
            </a:lvl7pPr>
            <a:lvl8pPr marL="3527801" indent="0" algn="ctr">
              <a:buNone/>
              <a:defRPr sz="2205"/>
            </a:lvl8pPr>
            <a:lvl9pPr marL="4031772" indent="0" algn="ctr">
              <a:buNone/>
              <a:defRPr sz="2205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D13A413-0A3B-40CC-BAAE-2CF66C767C95}" type="slidenum">
              <a:rPr lang="de-DE" smtClean="0"/>
              <a:pPr lvl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998520" y="4787794"/>
            <a:ext cx="816530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43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F789AE0-1C80-4787-9273-374D7B047882}" type="slidenum">
              <a:rPr lang="de-DE" smtClean="0"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0513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27" y="7055697"/>
            <a:ext cx="10078000" cy="5039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982410"/>
            <a:ext cx="10078000" cy="705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454487"/>
            <a:ext cx="2173635" cy="634922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4" y="454487"/>
            <a:ext cx="6394896" cy="6349221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20B9EA4-3BBD-4CC6-A012-EE62504AF261}" type="slidenum">
              <a:rPr lang="de-DE" smtClean="0"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749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162CD2-000C-494A-A385-BF943184E801}" type="slidenum">
              <a:rPr lang="de-DE" smtClean="0"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0813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27" y="7055697"/>
            <a:ext cx="10078000" cy="5039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982410"/>
            <a:ext cx="10078000" cy="705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256" y="836604"/>
            <a:ext cx="8316516" cy="3931031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818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256" y="4908749"/>
            <a:ext cx="8316516" cy="1259946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646" cap="all" spc="220" baseline="0">
                <a:solidFill>
                  <a:schemeClr val="tx2"/>
                </a:solidFill>
                <a:latin typeface="+mj-lt"/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F1523F-A47D-4EC7-B619-995C059B11B7}" type="slidenum">
              <a:rPr lang="de-DE" smtClean="0"/>
              <a:pPr lvl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998520" y="4787794"/>
            <a:ext cx="816530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579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07256" y="315928"/>
            <a:ext cx="8316516" cy="159919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7256" y="2034580"/>
            <a:ext cx="4082653" cy="443500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1119" y="2034581"/>
            <a:ext cx="4082653" cy="443500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5EFF6A-A829-4B65-88B8-84481DB30353}" type="slidenum">
              <a:rPr lang="de-DE" smtClean="0"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228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07256" y="315928"/>
            <a:ext cx="8316516" cy="159919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256" y="2034930"/>
            <a:ext cx="4082653" cy="81161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205" b="0" cap="all" baseline="0">
                <a:solidFill>
                  <a:schemeClr val="tx2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256" y="2846545"/>
            <a:ext cx="4082653" cy="372384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1119" y="2034930"/>
            <a:ext cx="4082653" cy="81161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205" b="0" cap="all" baseline="0">
                <a:solidFill>
                  <a:schemeClr val="tx2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1119" y="2846545"/>
            <a:ext cx="4082653" cy="372384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582018-FCA0-4AF7-BFE0-B9C144AADB2C}" type="slidenum">
              <a:rPr lang="de-DE" smtClean="0"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26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13BAAD-85BC-4E9A-93ED-4A8F021EEF6F}" type="slidenum">
              <a:rPr lang="de-DE" smtClean="0"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733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27" y="7055697"/>
            <a:ext cx="10078000" cy="5039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4" y="6982410"/>
            <a:ext cx="10078000" cy="705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7719DC3-9664-4C21-9C22-A4F420008DE3}" type="slidenum">
              <a:rPr lang="de-DE" smtClean="0"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08131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349287" cy="75596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340423" y="0"/>
            <a:ext cx="52923" cy="7559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23" y="655171"/>
            <a:ext cx="2646164" cy="2519892"/>
          </a:xfrm>
        </p:spPr>
        <p:txBody>
          <a:bodyPr anchor="b">
            <a:normAutofit/>
          </a:bodyPr>
          <a:lstStyle>
            <a:lvl1pPr>
              <a:defRPr sz="3968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9246" y="806365"/>
            <a:ext cx="5367933" cy="579575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23" y="3225462"/>
            <a:ext cx="2646164" cy="3724858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653">
                <a:solidFill>
                  <a:srgbClr val="FFFFFF"/>
                </a:solidFill>
              </a:defRPr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4896" y="7120718"/>
            <a:ext cx="2165045" cy="402483"/>
          </a:xfrm>
        </p:spPr>
        <p:txBody>
          <a:bodyPr/>
          <a:lstStyle>
            <a:lvl1pPr algn="l"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9246" y="7120718"/>
            <a:ext cx="3843238" cy="40248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fld id="{64E254FB-DD0F-474B-BD54-EF7A32999C8A}" type="slidenum">
              <a:rPr lang="de-DE" smtClean="0"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699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5459765"/>
            <a:ext cx="10078000" cy="20999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4" y="5417961"/>
            <a:ext cx="10078000" cy="705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256" y="5594160"/>
            <a:ext cx="8362194" cy="907161"/>
          </a:xfrm>
        </p:spPr>
        <p:txBody>
          <a:bodyPr tIns="0" bIns="0" anchor="b">
            <a:noAutofit/>
          </a:bodyPr>
          <a:lstStyle>
            <a:lvl1pPr>
              <a:defRPr sz="3968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10080613" cy="5417961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7256" y="6511400"/>
            <a:ext cx="8366919" cy="655172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61"/>
              </a:spcAft>
              <a:buNone/>
              <a:defRPr sz="1653">
                <a:solidFill>
                  <a:srgbClr val="FFFFFF"/>
                </a:solidFill>
              </a:defRPr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82AF10-9317-4B9E-B85C-A37E394DCC73}" type="slidenum">
              <a:rPr lang="de-DE" smtClean="0"/>
              <a:pPr lvl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9861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055697"/>
            <a:ext cx="10080626" cy="50397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982410"/>
            <a:ext cx="10080626" cy="727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7256" y="315928"/>
            <a:ext cx="8316516" cy="15991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256" y="2034580"/>
            <a:ext cx="8316517" cy="443500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7258" y="7120718"/>
            <a:ext cx="204413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rgbClr val="FFFFFF"/>
                </a:solidFill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7823" y="7120718"/>
            <a:ext cx="398760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 cap="all" baseline="0">
                <a:solidFill>
                  <a:srgbClr val="FFFFFF"/>
                </a:solidFill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5926" y="7120718"/>
            <a:ext cx="108481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57">
                <a:solidFill>
                  <a:srgbClr val="FFFFFF"/>
                </a:solidFill>
              </a:defRPr>
            </a:lvl1pPr>
          </a:lstStyle>
          <a:p>
            <a:pPr lvl="0"/>
            <a:fld id="{2DF1523F-A47D-4EC7-B619-995C059B11B7}" type="slidenum">
              <a:rPr lang="de-DE" smtClean="0"/>
              <a:pPr lvl="0"/>
              <a:t>‹Nr.›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986840" y="1915652"/>
            <a:ext cx="8240911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208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007943" rtl="0" eaLnBrk="1" latinLnBrk="0" hangingPunct="1">
        <a:lnSpc>
          <a:spcPct val="85000"/>
        </a:lnSpc>
        <a:spcBef>
          <a:spcPct val="0"/>
        </a:spcBef>
        <a:buNone/>
        <a:defRPr sz="5291" kern="1200" spc="-55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00794" indent="-100794" algn="l" defTabSz="1007943" rtl="0" eaLnBrk="1" latinLnBrk="0" hangingPunct="1">
        <a:lnSpc>
          <a:spcPct val="90000"/>
        </a:lnSpc>
        <a:spcBef>
          <a:spcPts val="1323"/>
        </a:spcBef>
        <a:spcAft>
          <a:spcPts val="22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20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23336" indent="-201589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Calibri" pitchFamily="34" charset="0"/>
        <a:buChar char="◦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24925" indent="-201589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Calibri" pitchFamily="34" charset="0"/>
        <a:buChar char="◦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26513" indent="-201589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Calibri" pitchFamily="34" charset="0"/>
        <a:buChar char="◦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28102" indent="-201589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Calibri" pitchFamily="34" charset="0"/>
        <a:buChar char="◦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12530" indent="-251986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Calibri" pitchFamily="34" charset="0"/>
        <a:buChar char="◦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32990" indent="-251986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Calibri" pitchFamily="34" charset="0"/>
        <a:buChar char="◦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53450" indent="-251986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Calibri" pitchFamily="34" charset="0"/>
        <a:buChar char="◦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73910" indent="-251986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Calibri" pitchFamily="34" charset="0"/>
        <a:buChar char="◦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57849" y="3752745"/>
            <a:ext cx="1944216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632600" y="4374852"/>
            <a:ext cx="160020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Grafik 9"/>
          <p:cNvPicPr/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321833" y="1435522"/>
            <a:ext cx="1986513" cy="2952328"/>
          </a:xfrm>
          <a:prstGeom prst="rect">
            <a:avLst/>
          </a:prstGeom>
          <a:gradFill flip="none" rotWithShape="1">
            <a:gsLst>
              <a:gs pos="91148">
                <a:srgbClr val="089CE2"/>
              </a:gs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</p:pic>
      <p:pic>
        <p:nvPicPr>
          <p:cNvPr id="2" name="Bildplatzhalter 1"/>
          <p:cNvPicPr>
            <a:picLocks noGrp="1" noChangeAspect="1"/>
          </p:cNvPicPr>
          <p:nvPr>
            <p:ph type="pic" idx="4294967295"/>
          </p:nvPr>
        </p:nvPicPr>
        <p:blipFill>
          <a:blip r:embed="rId6" cstate="print">
            <a:alphaModFix/>
            <a:lum/>
          </a:blip>
          <a:srcRect/>
          <a:stretch>
            <a:fillRect/>
          </a:stretch>
        </p:blipFill>
        <p:spPr>
          <a:xfrm>
            <a:off x="8077200" y="179388"/>
            <a:ext cx="2003425" cy="2484437"/>
          </a:xfrm>
        </p:spPr>
      </p:pic>
      <p:sp>
        <p:nvSpPr>
          <p:cNvPr id="3" name="Titel 2"/>
          <p:cNvSpPr txBox="1">
            <a:spLocks noGrp="1"/>
          </p:cNvSpPr>
          <p:nvPr>
            <p:ph type="title" idx="4294967295"/>
          </p:nvPr>
        </p:nvSpPr>
        <p:spPr>
          <a:xfrm>
            <a:off x="0" y="50800"/>
            <a:ext cx="9072563" cy="176371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DE" sz="5400" b="1" dirty="0"/>
              <a:t>Rope Skipping</a:t>
            </a:r>
            <a:br>
              <a:rPr lang="de-DE" sz="5400" b="1" dirty="0"/>
            </a:br>
            <a:r>
              <a:rPr lang="de-DE" sz="5400" b="1" dirty="0"/>
              <a:t>Landesmeisterschaft</a:t>
            </a:r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4294967295"/>
          </p:nvPr>
        </p:nvSpPr>
        <p:spPr>
          <a:xfrm>
            <a:off x="0" y="1908175"/>
            <a:ext cx="6840538" cy="2479675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D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e-D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de-D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de-D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de-DE" sz="4400" b="1" dirty="0"/>
              <a:t>    19.01.2019</a:t>
            </a:r>
          </a:p>
          <a:p>
            <a:pPr lvl="0">
              <a:buNone/>
            </a:pPr>
            <a:r>
              <a:rPr lang="de-DE" sz="2800" b="1" dirty="0"/>
              <a:t>Wettkampfbeginn</a:t>
            </a:r>
            <a:r>
              <a:rPr lang="de-DE" sz="2800" dirty="0"/>
              <a:t>: 9:30 Uhr</a:t>
            </a:r>
          </a:p>
          <a:p>
            <a:pPr lvl="0">
              <a:buNone/>
            </a:pPr>
            <a:r>
              <a:rPr lang="de-DE" dirty="0"/>
              <a:t> </a:t>
            </a:r>
          </a:p>
          <a:p>
            <a:pPr lvl="0">
              <a:buNone/>
            </a:pPr>
            <a:endParaRPr lang="de-DE" dirty="0"/>
          </a:p>
        </p:txBody>
      </p:sp>
      <p:sp>
        <p:nvSpPr>
          <p:cNvPr id="7" name="Textplatzhalter 6"/>
          <p:cNvSpPr txBox="1">
            <a:spLocks noGrp="1"/>
          </p:cNvSpPr>
          <p:nvPr>
            <p:ph type="body" idx="4294967295"/>
          </p:nvPr>
        </p:nvSpPr>
        <p:spPr>
          <a:xfrm>
            <a:off x="2375818" y="4259758"/>
            <a:ext cx="6985000" cy="2725738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D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e-D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de-D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de-D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de-DE" sz="2800" b="1" dirty="0"/>
              <a:t>Zuschauer sind herzlich willkommen!</a:t>
            </a:r>
            <a:br>
              <a:rPr lang="de-DE" sz="2000" dirty="0"/>
            </a:br>
            <a:r>
              <a:rPr lang="de-DE" sz="2000" dirty="0"/>
              <a:t>Für das leibliche Wohl ist gesorgt, </a:t>
            </a:r>
            <a:br>
              <a:rPr lang="de-DE" sz="2000" dirty="0"/>
            </a:br>
            <a:r>
              <a:rPr lang="de-DE" sz="2000" dirty="0"/>
              <a:t>es gibt belegte Brötchen, Kaffee, </a:t>
            </a:r>
            <a:br>
              <a:rPr lang="de-DE" sz="2000" dirty="0"/>
            </a:br>
            <a:r>
              <a:rPr lang="de-DE" sz="2000" dirty="0"/>
              <a:t>Kuchen etc.</a:t>
            </a:r>
          </a:p>
          <a:p>
            <a:pPr lvl="0">
              <a:buNone/>
            </a:pPr>
            <a:endParaRPr lang="de-DE" sz="2000" dirty="0"/>
          </a:p>
        </p:txBody>
      </p:sp>
      <p:sp>
        <p:nvSpPr>
          <p:cNvPr id="9" name="Textfeld 8"/>
          <p:cNvSpPr txBox="1"/>
          <p:nvPr/>
        </p:nvSpPr>
        <p:spPr>
          <a:xfrm>
            <a:off x="0" y="6948189"/>
            <a:ext cx="10080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Arial Black" pitchFamily="34" charset="0"/>
              </a:rPr>
              <a:t>    SV Concordia Belm-Powe, Sporthalle am </a:t>
            </a:r>
            <a:r>
              <a:rPr lang="de-DE" sz="2000" b="1" dirty="0" err="1">
                <a:latin typeface="Arial Black" pitchFamily="34" charset="0"/>
              </a:rPr>
              <a:t>Heideweg</a:t>
            </a:r>
            <a:r>
              <a:rPr lang="de-DE" sz="2000" b="1" dirty="0">
                <a:latin typeface="Arial Black" pitchFamily="34" charset="0"/>
              </a:rPr>
              <a:t> 24, 49191 Belm</a:t>
            </a:r>
            <a:r>
              <a:rPr lang="de-DE" sz="2000" b="1" dirty="0"/>
              <a:t>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Rückblick">
  <a:themeElements>
    <a:clrScheme name="Rückblick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26</Words>
  <Application>Microsoft Office PowerPoint</Application>
  <PresentationFormat>Benutzerdefiniert</PresentationFormat>
  <Paragraphs>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StarSymbol</vt:lpstr>
      <vt:lpstr>Times New Roman</vt:lpstr>
      <vt:lpstr>Rückblick</vt:lpstr>
      <vt:lpstr>Rope Skipping Landesmeisterschaft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Rope Skipping Bezirksmeisterschaft</dc:title>
  <dc:creator>Isabel</dc:creator>
  <cp:lastModifiedBy>Christian Gartmann</cp:lastModifiedBy>
  <cp:revision>20</cp:revision>
  <dcterms:created xsi:type="dcterms:W3CDTF">2015-09-09T15:35:36Z</dcterms:created>
  <dcterms:modified xsi:type="dcterms:W3CDTF">2019-01-19T11:03:41Z</dcterms:modified>
</cp:coreProperties>
</file>